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2" r:id="rId1"/>
  </p:sldMasterIdLst>
  <p:notesMasterIdLst>
    <p:notesMasterId r:id="rId12"/>
  </p:notesMasterIdLst>
  <p:sldIdLst>
    <p:sldId id="256" r:id="rId2"/>
    <p:sldId id="257" r:id="rId3"/>
    <p:sldId id="268" r:id="rId4"/>
    <p:sldId id="269" r:id="rId5"/>
    <p:sldId id="270" r:id="rId6"/>
    <p:sldId id="273" r:id="rId7"/>
    <p:sldId id="274" r:id="rId8"/>
    <p:sldId id="271" r:id="rId9"/>
    <p:sldId id="272"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4" autoAdjust="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png>
</file>

<file path=ppt/media/image7.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9E8383-856A-4D88-B361-E21A48CE5C14}" type="datetimeFigureOut">
              <a:rPr lang="en-IN" smtClean="0"/>
              <a:t>02-07-2022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2D23FE-8604-4987-BF38-33256AD47094}" type="slidenum">
              <a:rPr lang="en-IN" smtClean="0"/>
              <a:t>‹#›</a:t>
            </a:fld>
            <a:endParaRPr lang="en-IN"/>
          </a:p>
        </p:txBody>
      </p:sp>
    </p:spTree>
    <p:extLst>
      <p:ext uri="{BB962C8B-B14F-4D97-AF65-F5344CB8AC3E}">
        <p14:creationId xmlns:p14="http://schemas.microsoft.com/office/powerpoint/2010/main" val="795335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02D23FE-8604-4987-BF38-33256AD47094}" type="slidenum">
              <a:rPr lang="en-IN" smtClean="0"/>
              <a:t>3</a:t>
            </a:fld>
            <a:endParaRPr lang="en-IN"/>
          </a:p>
        </p:txBody>
      </p:sp>
    </p:spTree>
    <p:extLst>
      <p:ext uri="{BB962C8B-B14F-4D97-AF65-F5344CB8AC3E}">
        <p14:creationId xmlns:p14="http://schemas.microsoft.com/office/powerpoint/2010/main" val="3010055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F28B-45E3-4585-87E3-73838692A70B}"/>
              </a:ext>
            </a:extLst>
          </p:cNvPr>
          <p:cNvSpPr>
            <a:spLocks noGrp="1"/>
          </p:cNvSpPr>
          <p:nvPr>
            <p:ph type="ctrTitle"/>
          </p:nvPr>
        </p:nvSpPr>
        <p:spPr>
          <a:xfrm>
            <a:off x="457200" y="668049"/>
            <a:ext cx="7626795" cy="2841914"/>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F755B0-E17A-4B52-A99D-C35BB18BB2D0}"/>
              </a:ext>
            </a:extLst>
          </p:cNvPr>
          <p:cNvSpPr>
            <a:spLocks noGrp="1"/>
          </p:cNvSpPr>
          <p:nvPr>
            <p:ph type="subTitle" idx="1"/>
          </p:nvPr>
        </p:nvSpPr>
        <p:spPr>
          <a:xfrm>
            <a:off x="457200" y="3602038"/>
            <a:ext cx="7626795" cy="250172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8390C28-805B-4DA6-A10E-651C0FD01716}"/>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5" name="Footer Placeholder 4">
            <a:extLst>
              <a:ext uri="{FF2B5EF4-FFF2-40B4-BE49-F238E27FC236}">
                <a16:creationId xmlns:a16="http://schemas.microsoft.com/office/drawing/2014/main" id="{0D5EBBA9-C52F-4628-AE0D-DCD1772F9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5BAC57-F8E1-4B54-A111-CB53B32031AB}"/>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903202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A5B40-C529-41A6-8D06-07AF9430A8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B5A354-E2A8-4A91-9D7A-36D9E0915C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5D3944-2E3D-42BC-B83D-7630699D48C5}"/>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5" name="Footer Placeholder 4">
            <a:extLst>
              <a:ext uri="{FF2B5EF4-FFF2-40B4-BE49-F238E27FC236}">
                <a16:creationId xmlns:a16="http://schemas.microsoft.com/office/drawing/2014/main" id="{F2FC57FA-204E-4A7A-BAE2-DF17BB0FFB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BDA36D-49FF-495A-8E25-4CCC98E39032}"/>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424592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44ECD05-4E94-4A60-8FDA-700BF100B0BA}"/>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8" name="Color Fill">
            <a:extLst>
              <a:ext uri="{FF2B5EF4-FFF2-40B4-BE49-F238E27FC236}">
                <a16:creationId xmlns:a16="http://schemas.microsoft.com/office/drawing/2014/main" id="{8BCB0EB2-4067-418C-9465-9D4C71240E0B}"/>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8" name="Group 7">
            <a:extLst>
              <a:ext uri="{FF2B5EF4-FFF2-40B4-BE49-F238E27FC236}">
                <a16:creationId xmlns:a16="http://schemas.microsoft.com/office/drawing/2014/main" id="{04E37999-41E7-446D-8C53-B904C3CE87A5}"/>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9" name="Oval 8">
              <a:extLst>
                <a:ext uri="{FF2B5EF4-FFF2-40B4-BE49-F238E27FC236}">
                  <a16:creationId xmlns:a16="http://schemas.microsoft.com/office/drawing/2014/main" id="{438A90E8-87F8-4150-B5EB-E19C8A01AFB9}"/>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Graphic 9">
              <a:extLst>
                <a:ext uri="{FF2B5EF4-FFF2-40B4-BE49-F238E27FC236}">
                  <a16:creationId xmlns:a16="http://schemas.microsoft.com/office/drawing/2014/main" id="{724DCA1C-A8E8-4F90-8FAE-85B1426C108A}"/>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1" name="Freeform: Shape 10">
              <a:extLst>
                <a:ext uri="{FF2B5EF4-FFF2-40B4-BE49-F238E27FC236}">
                  <a16:creationId xmlns:a16="http://schemas.microsoft.com/office/drawing/2014/main" id="{158D6291-6756-44E3-9FCE-0B2ECA5EE664}"/>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2" name="Freeform: Shape 11">
              <a:extLst>
                <a:ext uri="{FF2B5EF4-FFF2-40B4-BE49-F238E27FC236}">
                  <a16:creationId xmlns:a16="http://schemas.microsoft.com/office/drawing/2014/main" id="{C37CA96E-9DD9-4172-B63B-50DF43B576DA}"/>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3" name="Graphic 9">
              <a:extLst>
                <a:ext uri="{FF2B5EF4-FFF2-40B4-BE49-F238E27FC236}">
                  <a16:creationId xmlns:a16="http://schemas.microsoft.com/office/drawing/2014/main" id="{B335AFFE-BF3D-491C-8255-692B9DAC6775}"/>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4" name="Graphic 9">
              <a:extLst>
                <a:ext uri="{FF2B5EF4-FFF2-40B4-BE49-F238E27FC236}">
                  <a16:creationId xmlns:a16="http://schemas.microsoft.com/office/drawing/2014/main" id="{AA052AAF-7A7C-4EDB-AE2C-FCA3A756C4E5}"/>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0" name="Texture">
            <a:extLst>
              <a:ext uri="{FF2B5EF4-FFF2-40B4-BE49-F238E27FC236}">
                <a16:creationId xmlns:a16="http://schemas.microsoft.com/office/drawing/2014/main" id="{31F99E9D-6528-47AC-B178-7032D0E17DF8}"/>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Vertical Title 1">
            <a:extLst>
              <a:ext uri="{FF2B5EF4-FFF2-40B4-BE49-F238E27FC236}">
                <a16:creationId xmlns:a16="http://schemas.microsoft.com/office/drawing/2014/main" id="{834DD302-622D-4E42-BD6F-FAAA98B3728C}"/>
              </a:ext>
            </a:extLst>
          </p:cNvPr>
          <p:cNvSpPr>
            <a:spLocks noGrp="1"/>
          </p:cNvSpPr>
          <p:nvPr>
            <p:ph type="title" orient="vert"/>
          </p:nvPr>
        </p:nvSpPr>
        <p:spPr>
          <a:xfrm>
            <a:off x="7306311" y="668049"/>
            <a:ext cx="2628900" cy="550891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C70D9F5-C907-405F-BE11-571C61745EC6}"/>
              </a:ext>
            </a:extLst>
          </p:cNvPr>
          <p:cNvSpPr>
            <a:spLocks noGrp="1"/>
          </p:cNvSpPr>
          <p:nvPr>
            <p:ph type="body" orient="vert" idx="1"/>
          </p:nvPr>
        </p:nvSpPr>
        <p:spPr>
          <a:xfrm>
            <a:off x="457200" y="668049"/>
            <a:ext cx="6689098" cy="5508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DCFD860-3FBD-4FE7-A9FD-1D4A4D10AABF}"/>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5" name="Footer Placeholder 4">
            <a:extLst>
              <a:ext uri="{FF2B5EF4-FFF2-40B4-BE49-F238E27FC236}">
                <a16:creationId xmlns:a16="http://schemas.microsoft.com/office/drawing/2014/main" id="{560A367B-81B3-4BD3-9C95-18EC0710A2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7D8E54-346D-4D66-BF99-96DA43F80DF8}"/>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546729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A2C84-1247-4534-81D1-136C3E1EBB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048D490-CEA6-4844-A537-F749658D37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DAEFC9-887F-4E73-9938-6032D52864AA}"/>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5" name="Footer Placeholder 4">
            <a:extLst>
              <a:ext uri="{FF2B5EF4-FFF2-40B4-BE49-F238E27FC236}">
                <a16:creationId xmlns:a16="http://schemas.microsoft.com/office/drawing/2014/main" id="{ABFCF0CF-134A-404E-A177-9FAAA039F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A1B0DC-2D2C-408B-A577-904A2385C0AA}"/>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58417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5431-EF88-4771-9699-27EF70A55112}"/>
              </a:ext>
            </a:extLst>
          </p:cNvPr>
          <p:cNvSpPr>
            <a:spLocks noGrp="1"/>
          </p:cNvSpPr>
          <p:nvPr>
            <p:ph type="title"/>
          </p:nvPr>
        </p:nvSpPr>
        <p:spPr>
          <a:xfrm>
            <a:off x="457200" y="668050"/>
            <a:ext cx="7673389" cy="3816588"/>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DAF57C3-A928-4093-B3FC-ECC2194AE9E9}"/>
              </a:ext>
            </a:extLst>
          </p:cNvPr>
          <p:cNvSpPr>
            <a:spLocks noGrp="1"/>
          </p:cNvSpPr>
          <p:nvPr>
            <p:ph type="body" idx="1"/>
          </p:nvPr>
        </p:nvSpPr>
        <p:spPr>
          <a:xfrm>
            <a:off x="457200" y="4589463"/>
            <a:ext cx="7673389"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BFD625-A893-46D3-A518-9E969CB4FE54}"/>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5" name="Footer Placeholder 4">
            <a:extLst>
              <a:ext uri="{FF2B5EF4-FFF2-40B4-BE49-F238E27FC236}">
                <a16:creationId xmlns:a16="http://schemas.microsoft.com/office/drawing/2014/main" id="{FFCAD37A-B380-4B65-9FB9-3FB914120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E773B6-CD13-4451-9BF3-C4102BA5E899}"/>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946289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C1FBD0A-9F7B-4EBB-9982-B55F5F9806C4}"/>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88CFF0B8-0BA9-4DD9-B7B2-0655DC8419A8}"/>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C77B910E-9B87-4291-987B-6883212CBAEC}"/>
              </a:ext>
              <a:ext uri="{C183D7F6-B498-43B3-948B-1728B52AA6E4}">
                <adec:decorative xmlns:adec="http://schemas.microsoft.com/office/drawing/2017/decorative" val="1"/>
              </a:ext>
            </a:extLst>
          </p:cNvPr>
          <p:cNvGrpSpPr/>
          <p:nvPr/>
        </p:nvGrpSpPr>
        <p:grpSpPr>
          <a:xfrm>
            <a:off x="11151383" y="2767655"/>
            <a:ext cx="1040617" cy="2833045"/>
            <a:chOff x="11151383" y="2767655"/>
            <a:chExt cx="1040617" cy="2833045"/>
          </a:xfrm>
        </p:grpSpPr>
        <p:sp>
          <p:nvSpPr>
            <p:cNvPr id="15" name="Oval 14">
              <a:extLst>
                <a:ext uri="{FF2B5EF4-FFF2-40B4-BE49-F238E27FC236}">
                  <a16:creationId xmlns:a16="http://schemas.microsoft.com/office/drawing/2014/main" id="{05596CF7-55B3-409D-A36C-F5BE9D625628}"/>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92245D23-45D8-474C-8A38-633E99962676}"/>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8" name="Freeform: Shape 17">
              <a:extLst>
                <a:ext uri="{FF2B5EF4-FFF2-40B4-BE49-F238E27FC236}">
                  <a16:creationId xmlns:a16="http://schemas.microsoft.com/office/drawing/2014/main" id="{918A8D14-28CA-4095-B2FA-E48B3150AD1B}"/>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grpSp>
      <p:sp>
        <p:nvSpPr>
          <p:cNvPr id="13" name="Texture">
            <a:extLst>
              <a:ext uri="{FF2B5EF4-FFF2-40B4-BE49-F238E27FC236}">
                <a16:creationId xmlns:a16="http://schemas.microsoft.com/office/drawing/2014/main" id="{1D1F176A-19F1-4537-800D-210F29EC1AC2}"/>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D0A04C26-6125-4D95-9FC0-50DEB9419E63}"/>
              </a:ext>
            </a:extLst>
          </p:cNvPr>
          <p:cNvSpPr>
            <a:spLocks noGrp="1"/>
          </p:cNvSpPr>
          <p:nvPr>
            <p:ph type="title"/>
          </p:nvPr>
        </p:nvSpPr>
        <p:spPr>
          <a:xfrm>
            <a:off x="457200" y="668049"/>
            <a:ext cx="10451534" cy="159174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35401A-13E5-4CED-864F-06D6EECCBCAA}"/>
              </a:ext>
            </a:extLst>
          </p:cNvPr>
          <p:cNvSpPr>
            <a:spLocks noGrp="1"/>
          </p:cNvSpPr>
          <p:nvPr>
            <p:ph sz="half" idx="1"/>
          </p:nvPr>
        </p:nvSpPr>
        <p:spPr>
          <a:xfrm>
            <a:off x="457200" y="2341329"/>
            <a:ext cx="5562600" cy="38356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C513523-8F78-4766-91D7-03E329B6833A}"/>
              </a:ext>
            </a:extLst>
          </p:cNvPr>
          <p:cNvSpPr>
            <a:spLocks noGrp="1"/>
          </p:cNvSpPr>
          <p:nvPr>
            <p:ph sz="half" idx="2"/>
          </p:nvPr>
        </p:nvSpPr>
        <p:spPr>
          <a:xfrm>
            <a:off x="6172200" y="2341329"/>
            <a:ext cx="4736534" cy="38356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E5B757F-BAD2-4343-BD57-FC02D0BE19EC}"/>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6" name="Footer Placeholder 5">
            <a:extLst>
              <a:ext uri="{FF2B5EF4-FFF2-40B4-BE49-F238E27FC236}">
                <a16:creationId xmlns:a16="http://schemas.microsoft.com/office/drawing/2014/main" id="{5A30EF3C-A61E-4F43-9C8F-BC9A6455C6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19D947-1DC8-4CE9-A031-6EEB776BD0BF}"/>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72066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5BFA9BB-A51E-4D09-8602-5AD9010463BA}"/>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3" name="Color Fill">
            <a:extLst>
              <a:ext uri="{FF2B5EF4-FFF2-40B4-BE49-F238E27FC236}">
                <a16:creationId xmlns:a16="http://schemas.microsoft.com/office/drawing/2014/main" id="{A60257A1-779B-4048-BC0D-1EA579B5B1C5}"/>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6" name="Group 15">
            <a:extLst>
              <a:ext uri="{FF2B5EF4-FFF2-40B4-BE49-F238E27FC236}">
                <a16:creationId xmlns:a16="http://schemas.microsoft.com/office/drawing/2014/main" id="{38F4B5D0-AA24-4702-9C01-FC1A03E7B607}"/>
              </a:ext>
              <a:ext uri="{C183D7F6-B498-43B3-948B-1728B52AA6E4}">
                <adec:decorative xmlns:adec="http://schemas.microsoft.com/office/drawing/2017/decorative" val="1"/>
              </a:ext>
            </a:extLst>
          </p:cNvPr>
          <p:cNvGrpSpPr/>
          <p:nvPr/>
        </p:nvGrpSpPr>
        <p:grpSpPr>
          <a:xfrm>
            <a:off x="11151383" y="2767655"/>
            <a:ext cx="1040617" cy="2833045"/>
            <a:chOff x="11151383" y="2767655"/>
            <a:chExt cx="1040617" cy="2833045"/>
          </a:xfrm>
        </p:grpSpPr>
        <p:sp>
          <p:nvSpPr>
            <p:cNvPr id="17" name="Oval 16">
              <a:extLst>
                <a:ext uri="{FF2B5EF4-FFF2-40B4-BE49-F238E27FC236}">
                  <a16:creationId xmlns:a16="http://schemas.microsoft.com/office/drawing/2014/main" id="{29CBF9BD-1EB2-4122-98FE-F2B5DF8771C9}"/>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7C41FF89-01DF-4236-AA4D-243CB8A464B3}"/>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9" name="Freeform: Shape 18">
              <a:extLst>
                <a:ext uri="{FF2B5EF4-FFF2-40B4-BE49-F238E27FC236}">
                  <a16:creationId xmlns:a16="http://schemas.microsoft.com/office/drawing/2014/main" id="{FD03BB88-350D-4DE0-BB34-870F64356890}"/>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grpSp>
      <p:sp>
        <p:nvSpPr>
          <p:cNvPr id="15" name="Texture">
            <a:extLst>
              <a:ext uri="{FF2B5EF4-FFF2-40B4-BE49-F238E27FC236}">
                <a16:creationId xmlns:a16="http://schemas.microsoft.com/office/drawing/2014/main" id="{4A8025C0-8995-4863-A847-7ED1F8CCE811}"/>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50162335-6445-435C-A1C6-9F090B965040}"/>
              </a:ext>
            </a:extLst>
          </p:cNvPr>
          <p:cNvSpPr>
            <a:spLocks noGrp="1"/>
          </p:cNvSpPr>
          <p:nvPr>
            <p:ph type="title"/>
          </p:nvPr>
        </p:nvSpPr>
        <p:spPr>
          <a:xfrm>
            <a:off x="457200" y="668049"/>
            <a:ext cx="10450629" cy="132556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5074B3D-418F-464D-91E7-993D0B480108}"/>
              </a:ext>
            </a:extLst>
          </p:cNvPr>
          <p:cNvSpPr>
            <a:spLocks noGrp="1"/>
          </p:cNvSpPr>
          <p:nvPr>
            <p:ph type="body" idx="1"/>
          </p:nvPr>
        </p:nvSpPr>
        <p:spPr>
          <a:xfrm>
            <a:off x="457086" y="2182814"/>
            <a:ext cx="5021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904709-9362-4AB5-9AA2-32F51BF06A39}"/>
              </a:ext>
            </a:extLst>
          </p:cNvPr>
          <p:cNvSpPr>
            <a:spLocks noGrp="1"/>
          </p:cNvSpPr>
          <p:nvPr>
            <p:ph sz="half" idx="2"/>
          </p:nvPr>
        </p:nvSpPr>
        <p:spPr>
          <a:xfrm>
            <a:off x="457086" y="3115949"/>
            <a:ext cx="5021512" cy="3073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B083836-1CF5-406F-B0CB-643F37066CE6}"/>
              </a:ext>
            </a:extLst>
          </p:cNvPr>
          <p:cNvSpPr>
            <a:spLocks noGrp="1"/>
          </p:cNvSpPr>
          <p:nvPr>
            <p:ph type="body" sz="quarter" idx="3"/>
          </p:nvPr>
        </p:nvSpPr>
        <p:spPr>
          <a:xfrm>
            <a:off x="5890597" y="2182814"/>
            <a:ext cx="501723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4A8670-0F33-4222-AAC9-96A21C47C336}"/>
              </a:ext>
            </a:extLst>
          </p:cNvPr>
          <p:cNvSpPr>
            <a:spLocks noGrp="1"/>
          </p:cNvSpPr>
          <p:nvPr>
            <p:ph sz="quarter" idx="4"/>
          </p:nvPr>
        </p:nvSpPr>
        <p:spPr>
          <a:xfrm>
            <a:off x="5890597" y="3115949"/>
            <a:ext cx="5017232" cy="3073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DA1E6970-4A96-4519-9C0E-11E245D563C9}"/>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8" name="Footer Placeholder 7">
            <a:extLst>
              <a:ext uri="{FF2B5EF4-FFF2-40B4-BE49-F238E27FC236}">
                <a16:creationId xmlns:a16="http://schemas.microsoft.com/office/drawing/2014/main" id="{35FEE249-70F5-4359-B699-23D68A5037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2AE510-A38C-45EE-B061-CB02E4E3DD7C}"/>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233380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A9D1A-F943-4838-BA2F-6DF4F2EC9FEC}"/>
              </a:ext>
            </a:extLst>
          </p:cNvPr>
          <p:cNvSpPr>
            <a:spLocks noGrp="1"/>
          </p:cNvSpPr>
          <p:nvPr>
            <p:ph type="title"/>
          </p:nvPr>
        </p:nvSpPr>
        <p:spPr>
          <a:xfrm>
            <a:off x="457200" y="668049"/>
            <a:ext cx="7685037" cy="1363816"/>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6FEE401-3424-4696-A6FC-BBEE79379F9D}"/>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4" name="Footer Placeholder 3">
            <a:extLst>
              <a:ext uri="{FF2B5EF4-FFF2-40B4-BE49-F238E27FC236}">
                <a16:creationId xmlns:a16="http://schemas.microsoft.com/office/drawing/2014/main" id="{01E9D767-A30A-4508-B510-99AB91737A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0979DC-F3D5-43AB-8A0F-9C8A14E0CEF4}"/>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462632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DCDA0B-9BEE-4B57-8F97-96D5645D0658}"/>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3" name="Footer Placeholder 2">
            <a:extLst>
              <a:ext uri="{FF2B5EF4-FFF2-40B4-BE49-F238E27FC236}">
                <a16:creationId xmlns:a16="http://schemas.microsoft.com/office/drawing/2014/main" id="{05282AF2-09A1-4A1C-AEB6-577962B714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C4D99D9-82B1-496C-ABBC-4FF0C375DCE7}"/>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437861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7D9AFA4-EB8E-4091-A5E2-1B9D163A0709}"/>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F25018FE-FB44-4E2E-A181-B3476F3E8550}"/>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A6C7CD4B-70DE-49E2-A336-B6F43F58FFA4}"/>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B4B8BFC9-6F67-47CB-BAE4-45260FBAF397}"/>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40F836E5-3C5B-4DE7-B09A-AE00DEE730A9}"/>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7" name="Freeform: Shape 16">
              <a:extLst>
                <a:ext uri="{FF2B5EF4-FFF2-40B4-BE49-F238E27FC236}">
                  <a16:creationId xmlns:a16="http://schemas.microsoft.com/office/drawing/2014/main" id="{68E1B8E4-080E-4F43-B33F-59DD21B6B658}"/>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8" name="Freeform: Shape 17">
              <a:extLst>
                <a:ext uri="{FF2B5EF4-FFF2-40B4-BE49-F238E27FC236}">
                  <a16:creationId xmlns:a16="http://schemas.microsoft.com/office/drawing/2014/main" id="{507639D4-740A-4B71-8393-99CA375EB4A0}"/>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9" name="Graphic 9">
              <a:extLst>
                <a:ext uri="{FF2B5EF4-FFF2-40B4-BE49-F238E27FC236}">
                  <a16:creationId xmlns:a16="http://schemas.microsoft.com/office/drawing/2014/main" id="{AE7E56E5-1F6A-442B-B5E0-ED19F815D2E2}"/>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Graphic 9">
              <a:extLst>
                <a:ext uri="{FF2B5EF4-FFF2-40B4-BE49-F238E27FC236}">
                  <a16:creationId xmlns:a16="http://schemas.microsoft.com/office/drawing/2014/main" id="{3774E986-8FE2-4670-A4C0-96E213269BD7}"/>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exture">
            <a:extLst>
              <a:ext uri="{FF2B5EF4-FFF2-40B4-BE49-F238E27FC236}">
                <a16:creationId xmlns:a16="http://schemas.microsoft.com/office/drawing/2014/main" id="{3A5846DF-A106-4887-BE2C-DCD89DAA6539}"/>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767E81C-AA51-44A0-B21C-757B2F3B90C5}"/>
              </a:ext>
            </a:extLst>
          </p:cNvPr>
          <p:cNvSpPr>
            <a:spLocks noGrp="1"/>
          </p:cNvSpPr>
          <p:nvPr>
            <p:ph type="title"/>
          </p:nvPr>
        </p:nvSpPr>
        <p:spPr>
          <a:xfrm>
            <a:off x="457200" y="668049"/>
            <a:ext cx="4314825" cy="1957828"/>
          </a:xfrm>
        </p:spPr>
        <p:txBody>
          <a:bodyPr anchor="b">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7A0438A-298D-4466-B55D-F466C345C3CC}"/>
              </a:ext>
            </a:extLst>
          </p:cNvPr>
          <p:cNvSpPr>
            <a:spLocks noGrp="1"/>
          </p:cNvSpPr>
          <p:nvPr>
            <p:ph idx="1"/>
          </p:nvPr>
        </p:nvSpPr>
        <p:spPr>
          <a:xfrm>
            <a:off x="5183188" y="668049"/>
            <a:ext cx="4875212" cy="523125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143104-0579-4974-88D2-61DF1A30D390}"/>
              </a:ext>
            </a:extLst>
          </p:cNvPr>
          <p:cNvSpPr>
            <a:spLocks noGrp="1"/>
          </p:cNvSpPr>
          <p:nvPr>
            <p:ph type="body" sz="half" idx="2"/>
          </p:nvPr>
        </p:nvSpPr>
        <p:spPr>
          <a:xfrm>
            <a:off x="457200" y="2749024"/>
            <a:ext cx="4314825" cy="3119964"/>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A32755-0632-47CB-AA69-7EFB212FA160}"/>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6" name="Footer Placeholder 5">
            <a:extLst>
              <a:ext uri="{FF2B5EF4-FFF2-40B4-BE49-F238E27FC236}">
                <a16:creationId xmlns:a16="http://schemas.microsoft.com/office/drawing/2014/main" id="{38ED0B4F-5B59-4064-A88B-E9938A40FF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512E7F-93B8-4E93-BCB3-ADE74FC1504B}"/>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720684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F3C1870-4E69-4DE7-BF2F-DE8A7881C64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7439AB1C-A8A1-4745-9625-B18FE9160BBB}"/>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11ADDC4D-D9AA-48F8-BD10-2D20F14607A6}"/>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C1136312-3085-4615-A743-4EE531585B11}"/>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29539FE4-376B-4187-A80A-C98EBA23DA30}"/>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7" name="Freeform: Shape 16">
              <a:extLst>
                <a:ext uri="{FF2B5EF4-FFF2-40B4-BE49-F238E27FC236}">
                  <a16:creationId xmlns:a16="http://schemas.microsoft.com/office/drawing/2014/main" id="{A11DC5D7-2276-4A57-8783-A0EFB00416E9}"/>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8" name="Freeform: Shape 17">
              <a:extLst>
                <a:ext uri="{FF2B5EF4-FFF2-40B4-BE49-F238E27FC236}">
                  <a16:creationId xmlns:a16="http://schemas.microsoft.com/office/drawing/2014/main" id="{57D5B578-4971-4ADC-97D8-B9CEF52AA71B}"/>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9" name="Graphic 9">
              <a:extLst>
                <a:ext uri="{FF2B5EF4-FFF2-40B4-BE49-F238E27FC236}">
                  <a16:creationId xmlns:a16="http://schemas.microsoft.com/office/drawing/2014/main" id="{2D968E77-E43D-4870-93BC-CBF1947336B3}"/>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Graphic 9">
              <a:extLst>
                <a:ext uri="{FF2B5EF4-FFF2-40B4-BE49-F238E27FC236}">
                  <a16:creationId xmlns:a16="http://schemas.microsoft.com/office/drawing/2014/main" id="{1221D41A-E71E-4587-A876-F8778E7C03E1}"/>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exture">
            <a:extLst>
              <a:ext uri="{FF2B5EF4-FFF2-40B4-BE49-F238E27FC236}">
                <a16:creationId xmlns:a16="http://schemas.microsoft.com/office/drawing/2014/main" id="{50457195-385D-490A-91AB-30B969C61953}"/>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7E06FF6D-24FA-4E04-90ED-7DBE228B2AA6}"/>
              </a:ext>
            </a:extLst>
          </p:cNvPr>
          <p:cNvSpPr>
            <a:spLocks noGrp="1"/>
          </p:cNvSpPr>
          <p:nvPr>
            <p:ph type="title"/>
          </p:nvPr>
        </p:nvSpPr>
        <p:spPr>
          <a:xfrm>
            <a:off x="457200" y="668049"/>
            <a:ext cx="4314825" cy="2235711"/>
          </a:xfrm>
        </p:spPr>
        <p:txBody>
          <a:bodyPr anchor="b">
            <a:noAutofit/>
          </a:bodyPr>
          <a:lstStyle>
            <a:lvl1pPr algn="l" defTabSz="914400" rtl="0" eaLnBrk="1" latinLnBrk="0" hangingPunct="1">
              <a:lnSpc>
                <a:spcPct val="90000"/>
              </a:lnSpc>
              <a:spcBef>
                <a:spcPct val="0"/>
              </a:spcBef>
              <a:buNone/>
              <a:defRPr lang="en-US" sz="4400" kern="120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432D78B-0E21-420F-9DFF-6131CB0F7E69}"/>
              </a:ext>
            </a:extLst>
          </p:cNvPr>
          <p:cNvSpPr>
            <a:spLocks noGrp="1"/>
          </p:cNvSpPr>
          <p:nvPr>
            <p:ph type="pic" idx="1"/>
          </p:nvPr>
        </p:nvSpPr>
        <p:spPr>
          <a:xfrm>
            <a:off x="5183188" y="668049"/>
            <a:ext cx="4958436" cy="523125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8AC2A57-1064-4391-B96B-4D04305E0BE7}"/>
              </a:ext>
            </a:extLst>
          </p:cNvPr>
          <p:cNvSpPr>
            <a:spLocks noGrp="1"/>
          </p:cNvSpPr>
          <p:nvPr>
            <p:ph type="body" sz="half" idx="2"/>
          </p:nvPr>
        </p:nvSpPr>
        <p:spPr>
          <a:xfrm>
            <a:off x="457200" y="2941222"/>
            <a:ext cx="4314825" cy="292776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D04EB0-850A-4256-8D12-E01A201A4FE1}"/>
              </a:ext>
            </a:extLst>
          </p:cNvPr>
          <p:cNvSpPr>
            <a:spLocks noGrp="1"/>
          </p:cNvSpPr>
          <p:nvPr>
            <p:ph type="dt" sz="half" idx="10"/>
          </p:nvPr>
        </p:nvSpPr>
        <p:spPr/>
        <p:txBody>
          <a:bodyPr/>
          <a:lstStyle/>
          <a:p>
            <a:fld id="{D208048B-57AF-4F53-BC84-8E0A1033FBEC}" type="datetimeFigureOut">
              <a:rPr lang="en-US" smtClean="0"/>
              <a:t>7/2/2022</a:t>
            </a:fld>
            <a:endParaRPr lang="en-US"/>
          </a:p>
        </p:txBody>
      </p:sp>
      <p:sp>
        <p:nvSpPr>
          <p:cNvPr id="6" name="Footer Placeholder 5">
            <a:extLst>
              <a:ext uri="{FF2B5EF4-FFF2-40B4-BE49-F238E27FC236}">
                <a16:creationId xmlns:a16="http://schemas.microsoft.com/office/drawing/2014/main" id="{7E9CF4AF-C757-4552-AB8A-3B89C37464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62A368-F12B-4B5E-82F0-A6AEE6AF2C83}"/>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356719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0"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Lst>
            </p:cNvPr>
            <p:cNvSpPr/>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Lst>
            </p:cNvPr>
            <p:cNvSpPr/>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Lst>
            </p:cNvPr>
            <p:cNvSpPr/>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dirty="0"/>
            </a:p>
          </p:txBody>
        </p:sp>
        <p:sp>
          <p:nvSpPr>
            <p:cNvPr id="17" name="Freeform: Shape 16">
              <a:extLst>
                <a:ext uri="{FF2B5EF4-FFF2-40B4-BE49-F238E27FC236}">
                  <a16:creationId xmlns:a16="http://schemas.microsoft.com/office/drawing/2014/main" id="{A985F09D-6969-44D0-B04F-4EDE0FEDAF63}"/>
                </a:ext>
              </a:extLst>
            </p:cNvPr>
            <p:cNvSpPr/>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dirty="0"/>
            </a:p>
          </p:txBody>
        </p:sp>
        <p:sp>
          <p:nvSpPr>
            <p:cNvPr id="18" name="Graphic 9">
              <a:extLst>
                <a:ext uri="{FF2B5EF4-FFF2-40B4-BE49-F238E27FC236}">
                  <a16:creationId xmlns:a16="http://schemas.microsoft.com/office/drawing/2014/main" id="{003913A0-A3C0-4ED8-8920-318068FBC46F}"/>
                </a:ext>
              </a:extLst>
            </p:cNvPr>
            <p:cNvSpPr/>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12"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13">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Placeholder 1">
            <a:extLst>
              <a:ext uri="{FF2B5EF4-FFF2-40B4-BE49-F238E27FC236}">
                <a16:creationId xmlns:a16="http://schemas.microsoft.com/office/drawing/2014/main" id="{093083B5-1505-44FE-894D-AA1AB6D60FCE}"/>
              </a:ext>
            </a:extLst>
          </p:cNvPr>
          <p:cNvSpPr>
            <a:spLocks noGrp="1"/>
          </p:cNvSpPr>
          <p:nvPr>
            <p:ph type="title"/>
          </p:nvPr>
        </p:nvSpPr>
        <p:spPr>
          <a:xfrm>
            <a:off x="457200" y="668049"/>
            <a:ext cx="768503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3F3930-F8C8-43B1-BC1A-6264F4ACB2E1}"/>
              </a:ext>
            </a:extLst>
          </p:cNvPr>
          <p:cNvSpPr>
            <a:spLocks noGrp="1"/>
          </p:cNvSpPr>
          <p:nvPr>
            <p:ph type="body" idx="1"/>
          </p:nvPr>
        </p:nvSpPr>
        <p:spPr>
          <a:xfrm>
            <a:off x="457200" y="2096713"/>
            <a:ext cx="7685037" cy="40802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9F4F2F7-3ECA-43D7-BFF3-FBB407AEAB46}"/>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fld id="{D208048B-57AF-4F53-BC84-8E0A1033FBEC}" type="datetimeFigureOut">
              <a:rPr lang="en-US" smtClean="0"/>
              <a:pPr/>
              <a:t>7/2/2022</a:t>
            </a:fld>
            <a:endParaRPr lang="en-US" dirty="0"/>
          </a:p>
        </p:txBody>
      </p:sp>
      <p:sp>
        <p:nvSpPr>
          <p:cNvPr id="5" name="Footer Placeholder 4">
            <a:extLst>
              <a:ext uri="{FF2B5EF4-FFF2-40B4-BE49-F238E27FC236}">
                <a16:creationId xmlns:a16="http://schemas.microsoft.com/office/drawing/2014/main" id="{1D3A193F-0B61-43DD-8E45-EFEAC43E3826}"/>
              </a:ext>
            </a:extLst>
          </p:cNvPr>
          <p:cNvSpPr>
            <a:spLocks noGrp="1"/>
          </p:cNvSpPr>
          <p:nvPr>
            <p:ph type="ftr" sz="quarter" idx="3"/>
          </p:nvPr>
        </p:nvSpPr>
        <p:spPr>
          <a:xfrm>
            <a:off x="457200" y="155448"/>
            <a:ext cx="41148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4625961-D3A8-4945-AEE4-EE1952DBDCAE}"/>
              </a:ext>
            </a:extLst>
          </p:cNvPr>
          <p:cNvSpPr>
            <a:spLocks noGrp="1"/>
          </p:cNvSpPr>
          <p:nvPr>
            <p:ph type="sldNum" sz="quarter" idx="4"/>
          </p:nvPr>
        </p:nvSpPr>
        <p:spPr>
          <a:xfrm>
            <a:off x="10954512" y="6355080"/>
            <a:ext cx="795528" cy="365760"/>
          </a:xfrm>
          <a:prstGeom prst="rect">
            <a:avLst/>
          </a:prstGeom>
        </p:spPr>
        <p:txBody>
          <a:bodyPr vert="horz" lIns="91440" tIns="45720" rIns="91440" bIns="45720" rtlCol="0" anchor="ctr"/>
          <a:lstStyle>
            <a:lvl1pPr algn="r">
              <a:defRPr sz="1000" spc="110" baseline="0">
                <a:solidFill>
                  <a:schemeClr val="tx1">
                    <a:tint val="75000"/>
                  </a:schemeClr>
                </a:solidFill>
              </a:defRPr>
            </a:lvl1pPr>
          </a:lstStyle>
          <a:p>
            <a:fld id="{BD8A8A1B-4E1E-43EF-8A39-7D4A3879B941}" type="slidenum">
              <a:rPr lang="en-US" smtClean="0"/>
              <a:pPr/>
              <a:t>‹#›</a:t>
            </a:fld>
            <a:endParaRPr lang="en-US" dirty="0"/>
          </a:p>
        </p:txBody>
      </p:sp>
    </p:spTree>
    <p:extLst>
      <p:ext uri="{BB962C8B-B14F-4D97-AF65-F5344CB8AC3E}">
        <p14:creationId xmlns:p14="http://schemas.microsoft.com/office/powerpoint/2010/main" val="49211868"/>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791" r:id="rId6"/>
    <p:sldLayoutId id="2147483796" r:id="rId7"/>
    <p:sldLayoutId id="2147483792" r:id="rId8"/>
    <p:sldLayoutId id="2147483793" r:id="rId9"/>
    <p:sldLayoutId id="2147483794" r:id="rId10"/>
    <p:sldLayoutId id="21474837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Background Fill">
            <a:extLst>
              <a:ext uri="{FF2B5EF4-FFF2-40B4-BE49-F238E27FC236}">
                <a16:creationId xmlns:a16="http://schemas.microsoft.com/office/drawing/2014/main" id="{B6D694DB-A3FC-4F14-A225-17BEBA44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pic>
        <p:nvPicPr>
          <p:cNvPr id="4" name="Picture 3" descr="Robot dog looking at the skyline">
            <a:extLst>
              <a:ext uri="{FF2B5EF4-FFF2-40B4-BE49-F238E27FC236}">
                <a16:creationId xmlns:a16="http://schemas.microsoft.com/office/drawing/2014/main" id="{87226038-AC1A-4292-8DC3-AE9E4C8AE1F5}"/>
              </a:ext>
            </a:extLst>
          </p:cNvPr>
          <p:cNvPicPr>
            <a:picLocks noChangeAspect="1"/>
          </p:cNvPicPr>
          <p:nvPr/>
        </p:nvPicPr>
        <p:blipFill rotWithShape="1">
          <a:blip r:embed="rId2">
            <a:alphaModFix amt="60000"/>
          </a:blip>
          <a:srcRect l="25"/>
          <a:stretch/>
        </p:blipFill>
        <p:spPr>
          <a:xfrm>
            <a:off x="20" y="10"/>
            <a:ext cx="12188921" cy="6857990"/>
          </a:xfrm>
          <a:prstGeom prst="rect">
            <a:avLst/>
          </a:prstGeom>
        </p:spPr>
      </p:pic>
      <p:sp>
        <p:nvSpPr>
          <p:cNvPr id="2" name="Title 1">
            <a:extLst>
              <a:ext uri="{FF2B5EF4-FFF2-40B4-BE49-F238E27FC236}">
                <a16:creationId xmlns:a16="http://schemas.microsoft.com/office/drawing/2014/main" id="{CA5F1708-BA39-4BCB-8D7C-BF96737F0C7D}"/>
              </a:ext>
            </a:extLst>
          </p:cNvPr>
          <p:cNvSpPr>
            <a:spLocks noGrp="1"/>
          </p:cNvSpPr>
          <p:nvPr>
            <p:ph type="ctrTitle"/>
          </p:nvPr>
        </p:nvSpPr>
        <p:spPr>
          <a:xfrm>
            <a:off x="394233" y="686020"/>
            <a:ext cx="8630138" cy="2742980"/>
          </a:xfrm>
        </p:spPr>
        <p:txBody>
          <a:bodyPr>
            <a:normAutofit/>
          </a:bodyPr>
          <a:lstStyle/>
          <a:p>
            <a:r>
              <a:rPr lang="en-US" dirty="0">
                <a:solidFill>
                  <a:srgbClr val="FFFFFF"/>
                </a:solidFill>
                <a:latin typeface="Times New Roman" panose="02020603050405020304" pitchFamily="18" charset="0"/>
                <a:cs typeface="Times New Roman" panose="02020603050405020304" pitchFamily="18" charset="0"/>
              </a:rPr>
              <a:t>Medical Test Recommender!</a:t>
            </a:r>
            <a:endParaRPr lang="en-IN" dirty="0">
              <a:solidFill>
                <a:srgbClr val="FFFFFF"/>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3B7970A-B2EE-46BF-9E76-EF88CBE3CACE}"/>
              </a:ext>
            </a:extLst>
          </p:cNvPr>
          <p:cNvSpPr>
            <a:spLocks noGrp="1"/>
          </p:cNvSpPr>
          <p:nvPr>
            <p:ph type="subTitle" idx="1"/>
          </p:nvPr>
        </p:nvSpPr>
        <p:spPr>
          <a:xfrm>
            <a:off x="394233" y="3602038"/>
            <a:ext cx="8630138" cy="2569942"/>
          </a:xfrm>
        </p:spPr>
        <p:txBody>
          <a:bodyPr>
            <a:normAutofit/>
          </a:bodyPr>
          <a:lstStyle/>
          <a:p>
            <a:r>
              <a:rPr lang="en-US" dirty="0">
                <a:solidFill>
                  <a:srgbClr val="FFFFFF"/>
                </a:solidFill>
              </a:rPr>
              <a:t>By-Chinmay Tiwari</a:t>
            </a:r>
          </a:p>
          <a:p>
            <a:r>
              <a:rPr lang="en-US" dirty="0">
                <a:solidFill>
                  <a:srgbClr val="FFFFFF"/>
                </a:solidFill>
              </a:rPr>
              <a:t>Section-D (</a:t>
            </a:r>
            <a:r>
              <a:rPr lang="en-US" dirty="0" err="1">
                <a:solidFill>
                  <a:srgbClr val="FFFFFF"/>
                </a:solidFill>
              </a:rPr>
              <a:t>IIIrd</a:t>
            </a:r>
            <a:r>
              <a:rPr lang="en-US" dirty="0">
                <a:solidFill>
                  <a:srgbClr val="FFFFFF"/>
                </a:solidFill>
              </a:rPr>
              <a:t> Year/ </a:t>
            </a:r>
            <a:r>
              <a:rPr lang="en-US" dirty="0" err="1">
                <a:solidFill>
                  <a:srgbClr val="FFFFFF"/>
                </a:solidFill>
              </a:rPr>
              <a:t>VIth</a:t>
            </a:r>
            <a:r>
              <a:rPr lang="en-US" dirty="0">
                <a:solidFill>
                  <a:srgbClr val="FFFFFF"/>
                </a:solidFill>
              </a:rPr>
              <a:t> Sem)</a:t>
            </a:r>
          </a:p>
          <a:p>
            <a:r>
              <a:rPr lang="en-US" dirty="0">
                <a:solidFill>
                  <a:srgbClr val="FFFFFF"/>
                </a:solidFill>
              </a:rPr>
              <a:t>Roll No.-04</a:t>
            </a:r>
          </a:p>
          <a:p>
            <a:r>
              <a:rPr lang="en-US" dirty="0">
                <a:solidFill>
                  <a:srgbClr val="FFFFFF"/>
                </a:solidFill>
              </a:rPr>
              <a:t>University Roll No.-1918306</a:t>
            </a:r>
            <a:endParaRPr lang="en-IN" dirty="0">
              <a:solidFill>
                <a:srgbClr val="FFFFFF"/>
              </a:solidFill>
            </a:endParaRPr>
          </a:p>
        </p:txBody>
      </p:sp>
      <p:grpSp>
        <p:nvGrpSpPr>
          <p:cNvPr id="20" name="Group 19">
            <a:extLst>
              <a:ext uri="{FF2B5EF4-FFF2-40B4-BE49-F238E27FC236}">
                <a16:creationId xmlns:a16="http://schemas.microsoft.com/office/drawing/2014/main" id="{D4433877-8295-4A0D-94F7-BFD8A63360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00855" y="0"/>
            <a:ext cx="1891145" cy="5600700"/>
            <a:chOff x="10300855" y="0"/>
            <a:chExt cx="1891145" cy="5600700"/>
          </a:xfrm>
        </p:grpSpPr>
        <p:sp>
          <p:nvSpPr>
            <p:cNvPr id="21" name="Oval 20">
              <a:extLst>
                <a:ext uri="{FF2B5EF4-FFF2-40B4-BE49-F238E27FC236}">
                  <a16:creationId xmlns:a16="http://schemas.microsoft.com/office/drawing/2014/main" id="{51FD208E-0612-408E-9D15-241B453251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2" name="Graphic 9">
              <a:extLst>
                <a:ext uri="{FF2B5EF4-FFF2-40B4-BE49-F238E27FC236}">
                  <a16:creationId xmlns:a16="http://schemas.microsoft.com/office/drawing/2014/main" id="{0005FEAC-EF53-4E59-AFAA-B72D0F702B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23" name="Freeform: Shape 22">
              <a:extLst>
                <a:ext uri="{FF2B5EF4-FFF2-40B4-BE49-F238E27FC236}">
                  <a16:creationId xmlns:a16="http://schemas.microsoft.com/office/drawing/2014/main" id="{20D9F4E7-B583-4E44-AE18-421B268FBA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24" name="Freeform: Shape 23">
              <a:extLst>
                <a:ext uri="{FF2B5EF4-FFF2-40B4-BE49-F238E27FC236}">
                  <a16:creationId xmlns:a16="http://schemas.microsoft.com/office/drawing/2014/main" id="{3C41D6DC-5CB2-4929-AAA8-328E7AA84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25" name="Graphic 9">
              <a:extLst>
                <a:ext uri="{FF2B5EF4-FFF2-40B4-BE49-F238E27FC236}">
                  <a16:creationId xmlns:a16="http://schemas.microsoft.com/office/drawing/2014/main" id="{810D7DDE-644B-4D22-86B4-C3FEDF985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6" name="Graphic 9">
              <a:extLst>
                <a:ext uri="{FF2B5EF4-FFF2-40B4-BE49-F238E27FC236}">
                  <a16:creationId xmlns:a16="http://schemas.microsoft.com/office/drawing/2014/main" id="{5777DB78-76A6-4C7E-884B-AE5A8540D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Tree>
    <p:extLst>
      <p:ext uri="{BB962C8B-B14F-4D97-AF65-F5344CB8AC3E}">
        <p14:creationId xmlns:p14="http://schemas.microsoft.com/office/powerpoint/2010/main" val="2947681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2"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351566" y="0"/>
            <a:ext cx="3840434" cy="6858000"/>
            <a:chOff x="8351565" y="0"/>
            <a:chExt cx="3840434" cy="6858000"/>
          </a:xfrm>
        </p:grpSpPr>
        <p:sp>
          <p:nvSpPr>
            <p:cNvPr id="15" name="Oval 14">
              <a:extLst>
                <a:ext uri="{FF2B5EF4-FFF2-40B4-BE49-F238E27FC236}">
                  <a16:creationId xmlns:a16="http://schemas.microsoft.com/office/drawing/2014/main" id="{D386E468-0048-46C4-ADDD-FBE7A6AE9F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6" name="Freeform: Shape 15">
              <a:extLst>
                <a:ext uri="{FF2B5EF4-FFF2-40B4-BE49-F238E27FC236}">
                  <a16:creationId xmlns:a16="http://schemas.microsoft.com/office/drawing/2014/main" id="{C5B35ED4-0C31-4C8C-A45E-6A3EDEAB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7" name="Freeform: Shape 16">
              <a:extLst>
                <a:ext uri="{FF2B5EF4-FFF2-40B4-BE49-F238E27FC236}">
                  <a16:creationId xmlns:a16="http://schemas.microsoft.com/office/drawing/2014/main" id="{B40A1EF3-FA93-48F4-9F82-BC0C79635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dirty="0"/>
            </a:p>
          </p:txBody>
        </p:sp>
        <p:sp>
          <p:nvSpPr>
            <p:cNvPr id="18" name="Freeform: Shape 17">
              <a:extLst>
                <a:ext uri="{FF2B5EF4-FFF2-40B4-BE49-F238E27FC236}">
                  <a16:creationId xmlns:a16="http://schemas.microsoft.com/office/drawing/2014/main" id="{A985F09D-6969-44D0-B04F-4EDE0FEDA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dirty="0"/>
            </a:p>
          </p:txBody>
        </p:sp>
        <p:sp>
          <p:nvSpPr>
            <p:cNvPr id="19" name="Graphic 9">
              <a:extLst>
                <a:ext uri="{FF2B5EF4-FFF2-40B4-BE49-F238E27FC236}">
                  <a16:creationId xmlns:a16="http://schemas.microsoft.com/office/drawing/2014/main" id="{003913A0-A3C0-4ED8-8920-318068FBC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21"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useBgFill="1">
        <p:nvSpPr>
          <p:cNvPr id="23" name="Background Fill">
            <a:extLst>
              <a:ext uri="{FF2B5EF4-FFF2-40B4-BE49-F238E27FC236}">
                <a16:creationId xmlns:a16="http://schemas.microsoft.com/office/drawing/2014/main" id="{A7971386-B2B0-4A38-8D3B-8CF23AAA6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25" name="Color Fill">
            <a:extLst>
              <a:ext uri="{FF2B5EF4-FFF2-40B4-BE49-F238E27FC236}">
                <a16:creationId xmlns:a16="http://schemas.microsoft.com/office/drawing/2014/main" id="{8BECD55C-E611-4BCD-B45E-BF01D6234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sp>
        <p:nvSpPr>
          <p:cNvPr id="27" name="Graphic 9">
            <a:extLst>
              <a:ext uri="{FF2B5EF4-FFF2-40B4-BE49-F238E27FC236}">
                <a16:creationId xmlns:a16="http://schemas.microsoft.com/office/drawing/2014/main" id="{1B8F0E52-7B96-44E2-BC48-F2D2BAC461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2379" y="16681"/>
            <a:ext cx="6905281" cy="6827374"/>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rgbClr val="FFFFFF"/>
          </a:solidFill>
          <a:ln w="38100" cap="flat">
            <a:solidFill>
              <a:srgbClr val="F7F7F7"/>
            </a:solidFill>
            <a:prstDash val="solid"/>
            <a:miter/>
          </a:ln>
        </p:spPr>
        <p:txBody>
          <a:bodyPr rtlCol="0" anchor="ctr"/>
          <a:lstStyle/>
          <a:p>
            <a:endParaRPr lang="en-US" dirty="0"/>
          </a:p>
        </p:txBody>
      </p:sp>
      <p:sp>
        <p:nvSpPr>
          <p:cNvPr id="29" name="Texture">
            <a:extLst>
              <a:ext uri="{FF2B5EF4-FFF2-40B4-BE49-F238E27FC236}">
                <a16:creationId xmlns:a16="http://schemas.microsoft.com/office/drawing/2014/main" id="{0D29D77D-2D4E-4868-960B-BEDA724F5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7393CD20-068F-4B0E-8DAA-4FAF5DB78C19}"/>
              </a:ext>
            </a:extLst>
          </p:cNvPr>
          <p:cNvSpPr>
            <a:spLocks noGrp="1"/>
          </p:cNvSpPr>
          <p:nvPr>
            <p:ph type="title"/>
          </p:nvPr>
        </p:nvSpPr>
        <p:spPr>
          <a:xfrm>
            <a:off x="457200" y="676656"/>
            <a:ext cx="4563482" cy="3063240"/>
          </a:xfrm>
        </p:spPr>
        <p:txBody>
          <a:bodyPr vert="horz" lIns="91440" tIns="45720" rIns="91440" bIns="45720" rtlCol="0" anchor="b">
            <a:normAutofit/>
          </a:bodyPr>
          <a:lstStyle/>
          <a:p>
            <a:r>
              <a:rPr lang="en-US" sz="5400" dirty="0"/>
              <a:t>Thank You!</a:t>
            </a:r>
          </a:p>
        </p:txBody>
      </p:sp>
      <p:pic>
        <p:nvPicPr>
          <p:cNvPr id="7" name="Graphic 6" descr="Handshake">
            <a:extLst>
              <a:ext uri="{FF2B5EF4-FFF2-40B4-BE49-F238E27FC236}">
                <a16:creationId xmlns:a16="http://schemas.microsoft.com/office/drawing/2014/main" id="{62DFFE9C-B3B3-4F93-8DB9-7B50B9E5F40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02448" y="1271159"/>
            <a:ext cx="4610529" cy="4610529"/>
          </a:xfrm>
          <a:prstGeom prst="rect">
            <a:avLst/>
          </a:prstGeom>
        </p:spPr>
      </p:pic>
    </p:spTree>
    <p:extLst>
      <p:ext uri="{BB962C8B-B14F-4D97-AF65-F5344CB8AC3E}">
        <p14:creationId xmlns:p14="http://schemas.microsoft.com/office/powerpoint/2010/main" val="4026652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FA52C-7EBD-4408-BD44-16CC0107A7CE}"/>
              </a:ext>
            </a:extLst>
          </p:cNvPr>
          <p:cNvSpPr>
            <a:spLocks noGrp="1"/>
          </p:cNvSpPr>
          <p:nvPr>
            <p:ph type="title"/>
          </p:nvPr>
        </p:nvSpPr>
        <p:spPr/>
        <p:txBody>
          <a:bodyPr/>
          <a:lstStyle/>
          <a:p>
            <a:r>
              <a:rPr lang="en-IN" dirty="0"/>
              <a:t>Phases Of The Presentation:</a:t>
            </a:r>
          </a:p>
        </p:txBody>
      </p:sp>
      <p:sp>
        <p:nvSpPr>
          <p:cNvPr id="3" name="Content Placeholder 2">
            <a:extLst>
              <a:ext uri="{FF2B5EF4-FFF2-40B4-BE49-F238E27FC236}">
                <a16:creationId xmlns:a16="http://schemas.microsoft.com/office/drawing/2014/main" id="{712259B6-9E4A-425A-9542-D08F414C36B5}"/>
              </a:ext>
            </a:extLst>
          </p:cNvPr>
          <p:cNvSpPr>
            <a:spLocks noGrp="1"/>
          </p:cNvSpPr>
          <p:nvPr>
            <p:ph idx="1"/>
          </p:nvPr>
        </p:nvSpPr>
        <p:spPr/>
        <p:txBody>
          <a:bodyPr>
            <a:normAutofit/>
          </a:bodyPr>
          <a:lstStyle/>
          <a:p>
            <a:r>
              <a:rPr lang="en-IN" sz="3200" dirty="0">
                <a:latin typeface="Times New Roman" panose="02020603050405020304" pitchFamily="18" charset="0"/>
                <a:cs typeface="Times New Roman" panose="02020603050405020304" pitchFamily="18" charset="0"/>
              </a:rPr>
              <a:t>Why I have chosen this project?</a:t>
            </a:r>
          </a:p>
          <a:p>
            <a:r>
              <a:rPr lang="en-IN" sz="3200" dirty="0">
                <a:latin typeface="Times New Roman" panose="02020603050405020304" pitchFamily="18" charset="0"/>
                <a:cs typeface="Times New Roman" panose="02020603050405020304" pitchFamily="18" charset="0"/>
              </a:rPr>
              <a:t>How will the project work?</a:t>
            </a:r>
          </a:p>
          <a:p>
            <a:r>
              <a:rPr lang="en-IN" sz="3200" dirty="0">
                <a:latin typeface="Times New Roman" panose="02020603050405020304" pitchFamily="18" charset="0"/>
                <a:cs typeface="Times New Roman" panose="02020603050405020304" pitchFamily="18" charset="0"/>
              </a:rPr>
              <a:t>Video Demonstration of the Project</a:t>
            </a:r>
          </a:p>
          <a:p>
            <a:r>
              <a:rPr lang="en-IN" sz="3200" dirty="0">
                <a:latin typeface="Times New Roman" panose="02020603050405020304" pitchFamily="18" charset="0"/>
                <a:cs typeface="Times New Roman" panose="02020603050405020304" pitchFamily="18" charset="0"/>
              </a:rPr>
              <a:t>Problems Faced while developing the Project</a:t>
            </a:r>
          </a:p>
          <a:p>
            <a:r>
              <a:rPr lang="en-IN" sz="3200" dirty="0">
                <a:latin typeface="Times New Roman" panose="02020603050405020304" pitchFamily="18" charset="0"/>
                <a:cs typeface="Times New Roman" panose="02020603050405020304" pitchFamily="18" charset="0"/>
              </a:rPr>
              <a:t>Future Scope</a:t>
            </a:r>
          </a:p>
        </p:txBody>
      </p:sp>
    </p:spTree>
    <p:extLst>
      <p:ext uri="{BB962C8B-B14F-4D97-AF65-F5344CB8AC3E}">
        <p14:creationId xmlns:p14="http://schemas.microsoft.com/office/powerpoint/2010/main" val="762529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0F511-E598-ECD3-3B26-AB0F0E4759AD}"/>
              </a:ext>
            </a:extLst>
          </p:cNvPr>
          <p:cNvSpPr>
            <a:spLocks noGrp="1"/>
          </p:cNvSpPr>
          <p:nvPr>
            <p:ph type="title"/>
          </p:nvPr>
        </p:nvSpPr>
        <p:spPr/>
        <p:txBody>
          <a:bodyPr/>
          <a:lstStyle/>
          <a:p>
            <a:r>
              <a:rPr lang="en-IN" dirty="0"/>
              <a:t>Why I have chosen this project?</a:t>
            </a:r>
          </a:p>
        </p:txBody>
      </p:sp>
      <p:sp>
        <p:nvSpPr>
          <p:cNvPr id="3" name="Content Placeholder 2">
            <a:extLst>
              <a:ext uri="{FF2B5EF4-FFF2-40B4-BE49-F238E27FC236}">
                <a16:creationId xmlns:a16="http://schemas.microsoft.com/office/drawing/2014/main" id="{BF2772ED-81F6-DA42-2CBC-38BC9C9B3468}"/>
              </a:ext>
            </a:extLst>
          </p:cNvPr>
          <p:cNvSpPr>
            <a:spLocks noGrp="1"/>
          </p:cNvSpPr>
          <p:nvPr>
            <p:ph idx="1"/>
          </p:nvPr>
        </p:nvSpPr>
        <p:spPr/>
        <p:txBody>
          <a:bodyPr>
            <a:normAutofit/>
          </a:bodyPr>
          <a:lstStyle/>
          <a:p>
            <a:r>
              <a:rPr lang="en-IN" sz="2400" dirty="0"/>
              <a:t>The purpose of choosing this project was that I found this topic very interesting and thought that this project can help many.</a:t>
            </a:r>
          </a:p>
        </p:txBody>
      </p:sp>
    </p:spTree>
    <p:extLst>
      <p:ext uri="{BB962C8B-B14F-4D97-AF65-F5344CB8AC3E}">
        <p14:creationId xmlns:p14="http://schemas.microsoft.com/office/powerpoint/2010/main" val="2735633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147FC-DA19-95EC-1CF8-D45719291671}"/>
              </a:ext>
            </a:extLst>
          </p:cNvPr>
          <p:cNvSpPr>
            <a:spLocks noGrp="1"/>
          </p:cNvSpPr>
          <p:nvPr>
            <p:ph type="title"/>
          </p:nvPr>
        </p:nvSpPr>
        <p:spPr/>
        <p:txBody>
          <a:bodyPr/>
          <a:lstStyle/>
          <a:p>
            <a:r>
              <a:rPr lang="en-IN" dirty="0"/>
              <a:t>How will the project work?</a:t>
            </a:r>
          </a:p>
        </p:txBody>
      </p:sp>
      <p:sp>
        <p:nvSpPr>
          <p:cNvPr id="3" name="Content Placeholder 2">
            <a:extLst>
              <a:ext uri="{FF2B5EF4-FFF2-40B4-BE49-F238E27FC236}">
                <a16:creationId xmlns:a16="http://schemas.microsoft.com/office/drawing/2014/main" id="{ECCD891F-7728-F1F4-0984-FA9FBA7310FE}"/>
              </a:ext>
            </a:extLst>
          </p:cNvPr>
          <p:cNvSpPr>
            <a:spLocks noGrp="1"/>
          </p:cNvSpPr>
          <p:nvPr>
            <p:ph idx="1"/>
          </p:nvPr>
        </p:nvSpPr>
        <p:spPr/>
        <p:txBody>
          <a:bodyPr>
            <a:normAutofit/>
          </a:bodyPr>
          <a:lstStyle/>
          <a:p>
            <a:r>
              <a:rPr lang="en-IN" sz="2400" dirty="0"/>
              <a:t>This project will ask the user to give appropriate answer to it’s questions and on the basis of those answers it will recommend which disease they may have and what test should they go for.</a:t>
            </a:r>
          </a:p>
        </p:txBody>
      </p:sp>
    </p:spTree>
    <p:extLst>
      <p:ext uri="{BB962C8B-B14F-4D97-AF65-F5344CB8AC3E}">
        <p14:creationId xmlns:p14="http://schemas.microsoft.com/office/powerpoint/2010/main" val="3318580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D278A-E64E-E28F-FE5A-5E8919E4C332}"/>
              </a:ext>
            </a:extLst>
          </p:cNvPr>
          <p:cNvSpPr>
            <a:spLocks noGrp="1"/>
          </p:cNvSpPr>
          <p:nvPr>
            <p:ph type="title"/>
          </p:nvPr>
        </p:nvSpPr>
        <p:spPr>
          <a:xfrm>
            <a:off x="457200" y="668049"/>
            <a:ext cx="7685037" cy="787125"/>
          </a:xfrm>
        </p:spPr>
        <p:txBody>
          <a:bodyPr/>
          <a:lstStyle/>
          <a:p>
            <a:r>
              <a:rPr lang="en-IN" dirty="0"/>
              <a:t>Video Demonstration:</a:t>
            </a:r>
          </a:p>
        </p:txBody>
      </p:sp>
      <p:pic>
        <p:nvPicPr>
          <p:cNvPr id="4" name="Part-1F">
            <a:hlinkClick r:id="" action="ppaction://media"/>
            <a:extLst>
              <a:ext uri="{FF2B5EF4-FFF2-40B4-BE49-F238E27FC236}">
                <a16:creationId xmlns:a16="http://schemas.microsoft.com/office/drawing/2014/main" id="{96B2E382-F957-1688-1413-508D4C9C3C2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5639" y="1455174"/>
            <a:ext cx="8102497" cy="5402826"/>
          </a:xfrm>
        </p:spPr>
      </p:pic>
    </p:spTree>
    <p:extLst>
      <p:ext uri="{BB962C8B-B14F-4D97-AF65-F5344CB8AC3E}">
        <p14:creationId xmlns:p14="http://schemas.microsoft.com/office/powerpoint/2010/main" val="3912036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1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7D191-34E1-73ED-34EF-FFCFB41228B4}"/>
              </a:ext>
            </a:extLst>
          </p:cNvPr>
          <p:cNvSpPr>
            <a:spLocks noGrp="1"/>
          </p:cNvSpPr>
          <p:nvPr>
            <p:ph type="title"/>
          </p:nvPr>
        </p:nvSpPr>
        <p:spPr>
          <a:xfrm>
            <a:off x="457200" y="668049"/>
            <a:ext cx="7685037" cy="796957"/>
          </a:xfrm>
        </p:spPr>
        <p:txBody>
          <a:bodyPr/>
          <a:lstStyle/>
          <a:p>
            <a:r>
              <a:rPr lang="en-IN" dirty="0"/>
              <a:t>Video Demonstration:</a:t>
            </a:r>
          </a:p>
        </p:txBody>
      </p:sp>
      <p:pic>
        <p:nvPicPr>
          <p:cNvPr id="4" name="Part-2F">
            <a:hlinkClick r:id="" action="ppaction://media"/>
            <a:extLst>
              <a:ext uri="{FF2B5EF4-FFF2-40B4-BE49-F238E27FC236}">
                <a16:creationId xmlns:a16="http://schemas.microsoft.com/office/drawing/2014/main" id="{700039EE-494A-104D-6A02-9385643AC68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5805" y="1465006"/>
            <a:ext cx="8112331" cy="5392994"/>
          </a:xfrm>
        </p:spPr>
      </p:pic>
    </p:spTree>
    <p:extLst>
      <p:ext uri="{BB962C8B-B14F-4D97-AF65-F5344CB8AC3E}">
        <p14:creationId xmlns:p14="http://schemas.microsoft.com/office/powerpoint/2010/main" val="35808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2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79A-5BFC-C042-F557-2AF36A8C3595}"/>
              </a:ext>
            </a:extLst>
          </p:cNvPr>
          <p:cNvSpPr>
            <a:spLocks noGrp="1"/>
          </p:cNvSpPr>
          <p:nvPr>
            <p:ph type="title"/>
          </p:nvPr>
        </p:nvSpPr>
        <p:spPr/>
        <p:txBody>
          <a:bodyPr/>
          <a:lstStyle/>
          <a:p>
            <a:r>
              <a:rPr lang="en-IN" dirty="0" err="1"/>
              <a:t>ScreenShot</a:t>
            </a:r>
            <a:r>
              <a:rPr lang="en-IN" dirty="0"/>
              <a:t> Of The Dataset Used For Diabetes Prediction:</a:t>
            </a:r>
          </a:p>
        </p:txBody>
      </p:sp>
      <p:pic>
        <p:nvPicPr>
          <p:cNvPr id="5" name="Content Placeholder 4" descr="Graphical user interface, application, table, Excel&#10;&#10;Description automatically generated">
            <a:extLst>
              <a:ext uri="{FF2B5EF4-FFF2-40B4-BE49-F238E27FC236}">
                <a16:creationId xmlns:a16="http://schemas.microsoft.com/office/drawing/2014/main" id="{41360049-EBEA-3761-951D-99818BA909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1264" y="2097088"/>
            <a:ext cx="8066994" cy="4760912"/>
          </a:xfrm>
        </p:spPr>
      </p:pic>
    </p:spTree>
    <p:extLst>
      <p:ext uri="{BB962C8B-B14F-4D97-AF65-F5344CB8AC3E}">
        <p14:creationId xmlns:p14="http://schemas.microsoft.com/office/powerpoint/2010/main" val="3437026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514BE-799B-E544-8200-8C205768A2C1}"/>
              </a:ext>
            </a:extLst>
          </p:cNvPr>
          <p:cNvSpPr>
            <a:spLocks noGrp="1"/>
          </p:cNvSpPr>
          <p:nvPr>
            <p:ph type="title"/>
          </p:nvPr>
        </p:nvSpPr>
        <p:spPr/>
        <p:txBody>
          <a:bodyPr/>
          <a:lstStyle/>
          <a:p>
            <a:r>
              <a:rPr lang="en-IN" dirty="0"/>
              <a:t>Problems Faced:</a:t>
            </a:r>
          </a:p>
        </p:txBody>
      </p:sp>
      <p:sp>
        <p:nvSpPr>
          <p:cNvPr id="3" name="Content Placeholder 2">
            <a:extLst>
              <a:ext uri="{FF2B5EF4-FFF2-40B4-BE49-F238E27FC236}">
                <a16:creationId xmlns:a16="http://schemas.microsoft.com/office/drawing/2014/main" id="{BB277063-C16D-C72C-9183-C5FFFF0E02A7}"/>
              </a:ext>
            </a:extLst>
          </p:cNvPr>
          <p:cNvSpPr>
            <a:spLocks noGrp="1"/>
          </p:cNvSpPr>
          <p:nvPr>
            <p:ph idx="1"/>
          </p:nvPr>
        </p:nvSpPr>
        <p:spPr/>
        <p:txBody>
          <a:bodyPr/>
          <a:lstStyle/>
          <a:p>
            <a:r>
              <a:rPr lang="en-IN" dirty="0"/>
              <a:t>No dataset available</a:t>
            </a:r>
          </a:p>
          <a:p>
            <a:r>
              <a:rPr lang="en-IN" dirty="0"/>
              <a:t>No latest research paper available, one was available which was published in 2006 which is now more that 15 years old and that to publishers have not allowed to view by not accepting the view-request.</a:t>
            </a:r>
          </a:p>
          <a:p>
            <a:r>
              <a:rPr lang="en-IN" dirty="0"/>
              <a:t>No proper guidance (resources not available)</a:t>
            </a:r>
          </a:p>
        </p:txBody>
      </p:sp>
    </p:spTree>
    <p:extLst>
      <p:ext uri="{BB962C8B-B14F-4D97-AF65-F5344CB8AC3E}">
        <p14:creationId xmlns:p14="http://schemas.microsoft.com/office/powerpoint/2010/main" val="110505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F26F4-8694-53AA-88B3-A223948F092C}"/>
              </a:ext>
            </a:extLst>
          </p:cNvPr>
          <p:cNvSpPr>
            <a:spLocks noGrp="1"/>
          </p:cNvSpPr>
          <p:nvPr>
            <p:ph type="title"/>
          </p:nvPr>
        </p:nvSpPr>
        <p:spPr/>
        <p:txBody>
          <a:bodyPr/>
          <a:lstStyle/>
          <a:p>
            <a:r>
              <a:rPr lang="en-IN" dirty="0"/>
              <a:t>Future Scope:</a:t>
            </a:r>
          </a:p>
        </p:txBody>
      </p:sp>
      <p:sp>
        <p:nvSpPr>
          <p:cNvPr id="3" name="Content Placeholder 2">
            <a:extLst>
              <a:ext uri="{FF2B5EF4-FFF2-40B4-BE49-F238E27FC236}">
                <a16:creationId xmlns:a16="http://schemas.microsoft.com/office/drawing/2014/main" id="{4E98AB0F-2632-5B93-1289-DC02701B4550}"/>
              </a:ext>
            </a:extLst>
          </p:cNvPr>
          <p:cNvSpPr>
            <a:spLocks noGrp="1"/>
          </p:cNvSpPr>
          <p:nvPr>
            <p:ph idx="1"/>
          </p:nvPr>
        </p:nvSpPr>
        <p:spPr/>
        <p:txBody>
          <a:bodyPr/>
          <a:lstStyle/>
          <a:p>
            <a:r>
              <a:rPr lang="en-IN" dirty="0"/>
              <a:t>This project does not have any much future presence, because if we develop a recommender system then also we have to visit the doctor for the prescription for the test and without proper examination doctor will not write any </a:t>
            </a:r>
            <a:r>
              <a:rPr lang="en-IN"/>
              <a:t>test and </a:t>
            </a:r>
            <a:r>
              <a:rPr lang="en-IN" dirty="0"/>
              <a:t>no test(which is severe in terms like-endoscopy, MRI, CT-Scan, etc.) can be done without a proper prescription.</a:t>
            </a:r>
          </a:p>
        </p:txBody>
      </p:sp>
    </p:spTree>
    <p:extLst>
      <p:ext uri="{BB962C8B-B14F-4D97-AF65-F5344CB8AC3E}">
        <p14:creationId xmlns:p14="http://schemas.microsoft.com/office/powerpoint/2010/main" val="656361607"/>
      </p:ext>
    </p:extLst>
  </p:cSld>
  <p:clrMapOvr>
    <a:masterClrMapping/>
  </p:clrMapOvr>
</p:sld>
</file>

<file path=ppt/theme/theme1.xml><?xml version="1.0" encoding="utf-8"?>
<a:theme xmlns:a="http://schemas.openxmlformats.org/drawingml/2006/main" name="TropicVTI">
  <a:themeElements>
    <a:clrScheme name="Tropic">
      <a:dk1>
        <a:srgbClr val="000000"/>
      </a:dk1>
      <a:lt1>
        <a:sysClr val="window" lastClr="FFFFFF"/>
      </a:lt1>
      <a:dk2>
        <a:srgbClr val="09392F"/>
      </a:dk2>
      <a:lt2>
        <a:srgbClr val="ECF0F0"/>
      </a:lt2>
      <a:accent1>
        <a:srgbClr val="1EBE9B"/>
      </a:accent1>
      <a:accent2>
        <a:srgbClr val="FD7C7C"/>
      </a:accent2>
      <a:accent3>
        <a:srgbClr val="7DA8B5"/>
      </a:accent3>
      <a:accent4>
        <a:srgbClr val="168E74"/>
      </a:accent4>
      <a:accent5>
        <a:srgbClr val="FB7365"/>
      </a:accent5>
      <a:accent6>
        <a:srgbClr val="D39B17"/>
      </a:accent6>
      <a:hlink>
        <a:srgbClr val="EF08F7"/>
      </a:hlink>
      <a:folHlink>
        <a:srgbClr val="8477FE"/>
      </a:folHlink>
    </a:clrScheme>
    <a:fontScheme name="Tropic">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opicVTI" id="{DE8751F2-0439-4D1D-A674-AFC241C9701D}" vid="{C41D9140-98E0-4A26-97C4-97FDCB8D6E0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322</TotalTime>
  <Words>265</Words>
  <Application>Microsoft Office PowerPoint</Application>
  <PresentationFormat>Widescreen</PresentationFormat>
  <Paragraphs>26</Paragraphs>
  <Slides>10</Slides>
  <Notes>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Gill Sans Nova</vt:lpstr>
      <vt:lpstr>Times New Roman</vt:lpstr>
      <vt:lpstr>TropicVTI</vt:lpstr>
      <vt:lpstr>Medical Test Recommender!</vt:lpstr>
      <vt:lpstr>Phases Of The Presentation:</vt:lpstr>
      <vt:lpstr>Why I have chosen this project?</vt:lpstr>
      <vt:lpstr>How will the project work?</vt:lpstr>
      <vt:lpstr>Video Demonstration:</vt:lpstr>
      <vt:lpstr>Video Demonstration:</vt:lpstr>
      <vt:lpstr>ScreenShot Of The Dataset Used For Diabetes Prediction:</vt:lpstr>
      <vt:lpstr>Problems Faced:</vt:lpstr>
      <vt:lpstr>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Detection!</dc:title>
  <dc:creator>CHINMAY TIWARI</dc:creator>
  <cp:lastModifiedBy>CHINMAY TIWARI</cp:lastModifiedBy>
  <cp:revision>10</cp:revision>
  <dcterms:created xsi:type="dcterms:W3CDTF">2021-12-17T19:05:14Z</dcterms:created>
  <dcterms:modified xsi:type="dcterms:W3CDTF">2022-07-02T02:26:50Z</dcterms:modified>
</cp:coreProperties>
</file>

<file path=docProps/thumbnail.jpeg>
</file>